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8" r:id="rId6"/>
    <p:sldId id="262" r:id="rId7"/>
    <p:sldId id="263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940A-1667-41ED-9366-6B3361F54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C714C-9AD2-4A74-B670-A8E05F6D2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4F022-0977-4F1B-BDAB-BBC55E87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AF09C-5875-4E8E-B26D-89F6C731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ECEB-EB60-41A4-BA10-13270BF1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5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2EC5-B85C-4F94-8580-EB1C83B0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4A7C1-2356-463C-A58E-3234980B1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28F0C-15AD-4932-A59E-5FB89FA7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8977-0997-4DF8-9B2B-A80A941F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EE489-8800-4139-A54A-B3AD726B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4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CA264-9A9C-4E4F-A00A-00AADC545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5A93E-FF19-4C0C-978D-D848D4E18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07B2B-9FD7-4AAC-B3A2-2560EEDA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A38BD-836A-4AB8-9E97-2D99C313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DB504-5A7E-4C8D-9135-083A125C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8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DF91-38D4-4836-9DE7-49041E6D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F5ED-586C-4F7E-A179-1653761A7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CEB8A-6C7F-449C-9E8D-1876B40B4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E2FF-1D99-43AE-85DF-2D33E193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4714-91D7-4B92-A632-2D31DBA6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68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6D1A-AE5C-477E-97C8-13A98D68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26841-42DE-44E7-886A-561D47677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027F-5471-47B5-8F84-1EE5B592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AE805-E416-4CAA-929A-B73F130B9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60480-49B9-45E9-A9D1-C562426A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2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AF53-CE4E-404C-A3C9-9429AF73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31DFC-6332-4902-9D1C-1C05F84426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68DC9-BD0A-4A00-91DB-F306E5D02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47E3F-CCE6-4DB6-937C-22C4213A5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5B6AE-6F45-4995-9946-DF809A2E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91D97-3F98-4E13-A2AA-E5B604F1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62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4051-E7F6-462B-BBB0-822AEE88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900AD-2D27-4081-B572-6A8E7B7B3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98DA5-90F7-4F5D-B77B-3896DC348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B8FDD-A8BD-49E3-AD83-11D34A0A6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2A3E46-35BB-495F-A7FD-FF0BA1093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F2ABA-F2C4-4A79-9788-F7FB652C3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CEC68-DE45-478A-B2CB-637AC9EA0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D8D9F-E5C5-49F5-9377-2FECCF0E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4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3656-9D97-4666-A22F-64767AB5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F57F6E-9BC0-4483-B4AB-639575639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43FCA-1F52-4128-8B24-FA6D2CCB4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2B369-2D84-4ACD-8A4B-A4CEC98F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3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9B1181-E80E-4599-9D3D-5415CA31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E2F17-9573-454C-8320-E5AB6764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2D225-633A-4564-BCCD-3FBEA9CA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1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17AA-F86D-4508-B635-22F3F8C5A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40573-9768-4C3D-9B0C-24E8B9F1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C3D82-2B13-453D-BC2B-A22856067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484CE-9134-41DD-9340-F203B03B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D90C6-63EB-476B-A210-4A08ADD9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AA58F-D93D-4C3B-8F6B-B724B6E8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25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2F09-AEFB-434E-9AD3-A9194B2B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88A8DC-1388-4A7E-B4B2-D8D4254F7B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B0E63-2DA2-41EB-9238-8BDB33334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63227-6DAF-40EC-8265-BABE4F98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6D0E-7A1C-4862-9565-EB992F3D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25602-913A-4A85-8D3E-30BB575B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7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8B62B9-3911-44E1-BC46-3B16296F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E95AE-4B8D-4465-8CBF-304366A57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FD3DD-A40F-4E57-BC93-029FEA03C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0A7F2-C53A-4A60-80B6-D1268E3E6E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1D5EE-4E00-47C5-838E-268C12557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140C5-E3DF-47A0-B086-75B918A9F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2534E-16EF-41D4-A057-BA7C4E0E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4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77642E-1B2D-4507-B4AB-2D259A557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32501" r="70859" b="17916"/>
          <a:stretch/>
        </p:blipFill>
        <p:spPr>
          <a:xfrm>
            <a:off x="838200" y="771525"/>
            <a:ext cx="3209925" cy="4677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86262-EBBD-47F3-8030-160FC0C2A829}"/>
              </a:ext>
            </a:extLst>
          </p:cNvPr>
          <p:cNvSpPr txBox="1"/>
          <p:nvPr/>
        </p:nvSpPr>
        <p:spPr>
          <a:xfrm>
            <a:off x="4848225" y="885825"/>
            <a:ext cx="3371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Coat rack</a:t>
            </a:r>
          </a:p>
          <a:p>
            <a:r>
              <a:rPr lang="en-US" dirty="0"/>
              <a:t>$10</a:t>
            </a:r>
          </a:p>
        </p:txBody>
      </p:sp>
      <p:pic>
        <p:nvPicPr>
          <p:cNvPr id="7" name="Picture 6" descr="A picture containing indoor, sitting, small, white&#10;&#10;Description automatically generated">
            <a:extLst>
              <a:ext uri="{FF2B5EF4-FFF2-40B4-BE49-F238E27FC236}">
                <a16:creationId xmlns:a16="http://schemas.microsoft.com/office/drawing/2014/main" id="{45A0FA3F-693A-4ADC-9E65-3AB67E984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b="52963"/>
          <a:stretch/>
        </p:blipFill>
        <p:spPr>
          <a:xfrm rot="5400000">
            <a:off x="6334125" y="2219325"/>
            <a:ext cx="6191250" cy="2419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E3E0D2-8145-4C52-8758-6ADC7B5EBE61}"/>
              </a:ext>
            </a:extLst>
          </p:cNvPr>
          <p:cNvSpPr txBox="1"/>
          <p:nvPr/>
        </p:nvSpPr>
        <p:spPr>
          <a:xfrm>
            <a:off x="1685925" y="555676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7CE14-62A2-49F1-BE94-8C9CB9CA1D2B}"/>
              </a:ext>
            </a:extLst>
          </p:cNvPr>
          <p:cNvSpPr txBox="1"/>
          <p:nvPr/>
        </p:nvSpPr>
        <p:spPr>
          <a:xfrm>
            <a:off x="6572250" y="4928116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room</a:t>
            </a:r>
          </a:p>
        </p:txBody>
      </p:sp>
    </p:spTree>
    <p:extLst>
      <p:ext uri="{BB962C8B-B14F-4D97-AF65-F5344CB8AC3E}">
        <p14:creationId xmlns:p14="http://schemas.microsoft.com/office/powerpoint/2010/main" val="23759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57434-0C8A-45DA-93EF-C40A11C9A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8" t="21111" r="68594" b="10417"/>
          <a:stretch/>
        </p:blipFill>
        <p:spPr>
          <a:xfrm>
            <a:off x="2038350" y="1000125"/>
            <a:ext cx="1381126" cy="469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29428B-F62F-4363-9E1D-209448F5B913}"/>
              </a:ext>
            </a:extLst>
          </p:cNvPr>
          <p:cNvSpPr txBox="1"/>
          <p:nvPr/>
        </p:nvSpPr>
        <p:spPr>
          <a:xfrm>
            <a:off x="4038600" y="1000125"/>
            <a:ext cx="3190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Lightweight bagless vacuum cleaner, good for carpets, detachable</a:t>
            </a:r>
          </a:p>
          <a:p>
            <a:r>
              <a:rPr lang="en-US" dirty="0"/>
              <a:t>$15</a:t>
            </a:r>
          </a:p>
        </p:txBody>
      </p:sp>
      <p:pic>
        <p:nvPicPr>
          <p:cNvPr id="5" name="Picture 4" descr="A picture containing indoor, sitting, table, laying&#10;&#10;Description automatically generated">
            <a:extLst>
              <a:ext uri="{FF2B5EF4-FFF2-40B4-BE49-F238E27FC236}">
                <a16:creationId xmlns:a16="http://schemas.microsoft.com/office/drawing/2014/main" id="{B1484E7D-7221-4E3F-9E65-ABC0CA8F2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t="31111" r="16945" b="31852"/>
          <a:stretch/>
        </p:blipFill>
        <p:spPr>
          <a:xfrm rot="5400000">
            <a:off x="6634162" y="2090740"/>
            <a:ext cx="4695827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822ABC-27D2-4362-A471-669C2BBDE559}"/>
              </a:ext>
            </a:extLst>
          </p:cNvPr>
          <p:cNvSpPr txBox="1"/>
          <p:nvPr/>
        </p:nvSpPr>
        <p:spPr>
          <a:xfrm>
            <a:off x="1828800" y="567320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5736E-CACA-449D-8F51-CCB05E1583AC}"/>
              </a:ext>
            </a:extLst>
          </p:cNvPr>
          <p:cNvSpPr txBox="1"/>
          <p:nvPr/>
        </p:nvSpPr>
        <p:spPr>
          <a:xfrm>
            <a:off x="6715125" y="5044559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room</a:t>
            </a:r>
          </a:p>
        </p:txBody>
      </p:sp>
    </p:spTree>
    <p:extLst>
      <p:ext uri="{BB962C8B-B14F-4D97-AF65-F5344CB8AC3E}">
        <p14:creationId xmlns:p14="http://schemas.microsoft.com/office/powerpoint/2010/main" val="268908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CE5DE-08A4-4E78-B2B2-B9A8329B3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9" t="42222" r="67500" b="5695"/>
          <a:stretch/>
        </p:blipFill>
        <p:spPr>
          <a:xfrm>
            <a:off x="276225" y="1074956"/>
            <a:ext cx="3448050" cy="3571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DC9BC-A88A-476D-8178-B6748516C43F}"/>
              </a:ext>
            </a:extLst>
          </p:cNvPr>
          <p:cNvSpPr txBox="1"/>
          <p:nvPr/>
        </p:nvSpPr>
        <p:spPr>
          <a:xfrm>
            <a:off x="885825" y="428625"/>
            <a:ext cx="362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DIY wall clock</a:t>
            </a:r>
          </a:p>
          <a:p>
            <a:r>
              <a:rPr lang="en-US" dirty="0"/>
              <a:t>$10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5660A-8AAC-4D95-B4E4-7AB61F1E1BFB}"/>
              </a:ext>
            </a:extLst>
          </p:cNvPr>
          <p:cNvSpPr txBox="1"/>
          <p:nvPr/>
        </p:nvSpPr>
        <p:spPr>
          <a:xfrm>
            <a:off x="4544474" y="428624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 woven cotton pouf</a:t>
            </a:r>
          </a:p>
          <a:p>
            <a:r>
              <a:rPr lang="en-US" dirty="0"/>
              <a:t>$20</a:t>
            </a:r>
          </a:p>
        </p:txBody>
      </p:sp>
      <p:pic>
        <p:nvPicPr>
          <p:cNvPr id="6" name="Picture 5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7F6D8FA5-F3CC-4773-82F9-89C244B4A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4" r="22500"/>
          <a:stretch/>
        </p:blipFill>
        <p:spPr>
          <a:xfrm rot="5400000">
            <a:off x="4515375" y="502935"/>
            <a:ext cx="3571876" cy="4715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29019-8988-472D-AE96-83C72FA391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25417" r="62578" b="7778"/>
          <a:stretch/>
        </p:blipFill>
        <p:spPr>
          <a:xfrm>
            <a:off x="8878351" y="1343025"/>
            <a:ext cx="3038475" cy="4581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70FED8-3A06-4769-9AAC-8213D7133BD8}"/>
              </a:ext>
            </a:extLst>
          </p:cNvPr>
          <p:cNvSpPr txBox="1"/>
          <p:nvPr/>
        </p:nvSpPr>
        <p:spPr>
          <a:xfrm>
            <a:off x="9049801" y="866775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36” tall external wardrobe</a:t>
            </a:r>
          </a:p>
          <a:p>
            <a:r>
              <a:rPr lang="en-US" dirty="0"/>
              <a:t>$15</a:t>
            </a:r>
          </a:p>
        </p:txBody>
      </p:sp>
    </p:spTree>
    <p:extLst>
      <p:ext uri="{BB962C8B-B14F-4D97-AF65-F5344CB8AC3E}">
        <p14:creationId xmlns:p14="http://schemas.microsoft.com/office/powerpoint/2010/main" val="59217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53773-D800-4B41-A9EB-FE732F6D9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" t="30278" r="65078" b="15417"/>
          <a:stretch/>
        </p:blipFill>
        <p:spPr>
          <a:xfrm>
            <a:off x="4618255" y="4716085"/>
            <a:ext cx="1722275" cy="1731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C0F7F-C970-494B-B7C1-8E0B90B083FF}"/>
              </a:ext>
            </a:extLst>
          </p:cNvPr>
          <p:cNvSpPr txBox="1"/>
          <p:nvPr/>
        </p:nvSpPr>
        <p:spPr>
          <a:xfrm>
            <a:off x="0" y="0"/>
            <a:ext cx="4591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Lumbar support lower back cushion + chair + table = $20</a:t>
            </a:r>
          </a:p>
          <a:p>
            <a:r>
              <a:rPr lang="en-US" dirty="0"/>
              <a:t>Iron table lamp with bulb = $40 (Brand new)</a:t>
            </a:r>
          </a:p>
        </p:txBody>
      </p:sp>
      <p:pic>
        <p:nvPicPr>
          <p:cNvPr id="5" name="Picture 4" descr="A chair in a room&#10;&#10;Description automatically generated">
            <a:extLst>
              <a:ext uri="{FF2B5EF4-FFF2-40B4-BE49-F238E27FC236}">
                <a16:creationId xmlns:a16="http://schemas.microsoft.com/office/drawing/2014/main" id="{F6573107-B03D-4235-A70F-50909AB5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47" y="314325"/>
            <a:ext cx="2295890" cy="4229100"/>
          </a:xfrm>
          <a:prstGeom prst="rect">
            <a:avLst/>
          </a:prstGeom>
        </p:spPr>
      </p:pic>
      <p:pic>
        <p:nvPicPr>
          <p:cNvPr id="7" name="Picture 6" descr="A desk with a computer in a room&#10;&#10;Description automatically generated">
            <a:extLst>
              <a:ext uri="{FF2B5EF4-FFF2-40B4-BE49-F238E27FC236}">
                <a16:creationId xmlns:a16="http://schemas.microsoft.com/office/drawing/2014/main" id="{3179C987-649D-4EA8-A834-7CFE8CE9C4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2" t="2916" r="23751" b="5139"/>
          <a:stretch/>
        </p:blipFill>
        <p:spPr>
          <a:xfrm>
            <a:off x="6627337" y="314325"/>
            <a:ext cx="5343525" cy="630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EABFE-7478-409B-A6F4-F9AA770410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9" t="38333" r="64473" b="15278"/>
          <a:stretch/>
        </p:blipFill>
        <p:spPr>
          <a:xfrm>
            <a:off x="221138" y="1676400"/>
            <a:ext cx="3664697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B5A17E-6A60-4D22-BA4F-D5CED2EB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5" t="25417" r="55391" b="8334"/>
          <a:stretch/>
        </p:blipFill>
        <p:spPr>
          <a:xfrm>
            <a:off x="334510" y="676959"/>
            <a:ext cx="3562350" cy="3299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D28B1A-CED1-4321-876E-4CC08AA60659}"/>
              </a:ext>
            </a:extLst>
          </p:cNvPr>
          <p:cNvSpPr txBox="1"/>
          <p:nvPr/>
        </p:nvSpPr>
        <p:spPr>
          <a:xfrm>
            <a:off x="809625" y="353794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Ventilated adjustable laptop stand</a:t>
            </a:r>
          </a:p>
          <a:p>
            <a:r>
              <a:rPr lang="en-US" dirty="0"/>
              <a:t>$15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3BFE7-98A2-4F91-B579-B5D7CD7A53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58" t="27361" r="37188" b="27361"/>
          <a:stretch/>
        </p:blipFill>
        <p:spPr>
          <a:xfrm>
            <a:off x="6858000" y="200025"/>
            <a:ext cx="4600576" cy="317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1830C-B5C9-4171-A338-DB9653738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4" t="30278" r="51172" b="11667"/>
          <a:stretch/>
        </p:blipFill>
        <p:spPr>
          <a:xfrm>
            <a:off x="6858000" y="3370824"/>
            <a:ext cx="4903924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B31D1-0C24-4732-BF4D-67BB1D07A18B}"/>
              </a:ext>
            </a:extLst>
          </p:cNvPr>
          <p:cNvSpPr txBox="1"/>
          <p:nvPr/>
        </p:nvSpPr>
        <p:spPr>
          <a:xfrm>
            <a:off x="7372350" y="6153493"/>
            <a:ext cx="415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Dry erase 17x23” calendar whiteboard</a:t>
            </a:r>
          </a:p>
          <a:p>
            <a:r>
              <a:rPr lang="en-US" b="1" dirty="0">
                <a:solidFill>
                  <a:schemeClr val="bg1"/>
                </a:solidFill>
              </a:rPr>
              <a:t>$15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4E12E-E866-43F3-8EAD-67E6B62437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41" t="31944" r="67813" b="19028"/>
          <a:stretch/>
        </p:blipFill>
        <p:spPr>
          <a:xfrm>
            <a:off x="141067" y="3976457"/>
            <a:ext cx="2506175" cy="2705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F28620-D5EC-433D-B700-C12D4D06089E}"/>
              </a:ext>
            </a:extLst>
          </p:cNvPr>
          <p:cNvSpPr txBox="1"/>
          <p:nvPr/>
        </p:nvSpPr>
        <p:spPr>
          <a:xfrm>
            <a:off x="2427425" y="4160030"/>
            <a:ext cx="3039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Desktop organizer with shelf</a:t>
            </a:r>
          </a:p>
          <a:p>
            <a:r>
              <a:rPr lang="en-US" dirty="0"/>
              <a:t>12.8” x 9.8” x 15.8”</a:t>
            </a:r>
          </a:p>
          <a:p>
            <a:r>
              <a:rPr lang="en-US" dirty="0"/>
              <a:t>$20</a:t>
            </a:r>
          </a:p>
        </p:txBody>
      </p:sp>
    </p:spTree>
    <p:extLst>
      <p:ext uri="{BB962C8B-B14F-4D97-AF65-F5344CB8AC3E}">
        <p14:creationId xmlns:p14="http://schemas.microsoft.com/office/powerpoint/2010/main" val="105738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ooden door&#10;&#10;Description automatically generated">
            <a:extLst>
              <a:ext uri="{FF2B5EF4-FFF2-40B4-BE49-F238E27FC236}">
                <a16:creationId xmlns:a16="http://schemas.microsoft.com/office/drawing/2014/main" id="{4ACC4A3A-DAF3-4A6A-8255-538D43976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0"/>
          <a:stretch/>
        </p:blipFill>
        <p:spPr>
          <a:xfrm rot="5400000">
            <a:off x="-119063" y="857250"/>
            <a:ext cx="6257925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75056A-491B-48FB-B5D8-544781ECFDED}"/>
              </a:ext>
            </a:extLst>
          </p:cNvPr>
          <p:cNvSpPr txBox="1"/>
          <p:nvPr/>
        </p:nvSpPr>
        <p:spPr>
          <a:xfrm>
            <a:off x="5715000" y="4953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tier IKEA dresser: $30</a:t>
            </a:r>
          </a:p>
        </p:txBody>
      </p:sp>
      <p:pic>
        <p:nvPicPr>
          <p:cNvPr id="12" name="Picture 11" descr="A picture containing indoor, sitting, black, window&#10;&#10;Description automatically generated">
            <a:extLst>
              <a:ext uri="{FF2B5EF4-FFF2-40B4-BE49-F238E27FC236}">
                <a16:creationId xmlns:a16="http://schemas.microsoft.com/office/drawing/2014/main" id="{2C2F3B5E-D2F4-4703-B6F0-55CC1EDE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05650" y="1476375"/>
            <a:ext cx="5562600" cy="4171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A4AE3E-B0E2-4F6B-A720-867A599EF6EF}"/>
              </a:ext>
            </a:extLst>
          </p:cNvPr>
          <p:cNvSpPr txBox="1"/>
          <p:nvPr/>
        </p:nvSpPr>
        <p:spPr>
          <a:xfrm>
            <a:off x="6772273" y="4057650"/>
            <a:ext cx="89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90837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edroom with a bed in a room&#10;&#10;Description automatically generated">
            <a:extLst>
              <a:ext uri="{FF2B5EF4-FFF2-40B4-BE49-F238E27FC236}">
                <a16:creationId xmlns:a16="http://schemas.microsoft.com/office/drawing/2014/main" id="{165AB6FC-86D2-4871-8AAE-4234F00DB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2" b="18148"/>
          <a:stretch/>
        </p:blipFill>
        <p:spPr>
          <a:xfrm rot="5400000">
            <a:off x="-709613" y="2152650"/>
            <a:ext cx="6200775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FCC7C-6139-40C2-8CD4-77D09DD28E0C}"/>
              </a:ext>
            </a:extLst>
          </p:cNvPr>
          <p:cNvSpPr txBox="1"/>
          <p:nvPr/>
        </p:nvSpPr>
        <p:spPr>
          <a:xfrm>
            <a:off x="3667125" y="2256830"/>
            <a:ext cx="2962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Night lamp leather body, white fabric shade with bulb</a:t>
            </a:r>
          </a:p>
          <a:p>
            <a:r>
              <a:rPr lang="en-US" dirty="0"/>
              <a:t> = $15</a:t>
            </a:r>
          </a:p>
          <a:p>
            <a:endParaRPr lang="en-US" dirty="0"/>
          </a:p>
          <a:p>
            <a:r>
              <a:rPr lang="en-US" dirty="0"/>
              <a:t>3-tier shelf = $5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74319-76D8-44C2-80B2-480054853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3" t="27500" r="56094" b="33611"/>
          <a:stretch/>
        </p:blipFill>
        <p:spPr>
          <a:xfrm>
            <a:off x="6552295" y="261342"/>
            <a:ext cx="4955084" cy="3729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C23E4D-C7E8-4052-817F-EF98506DBDCF}"/>
              </a:ext>
            </a:extLst>
          </p:cNvPr>
          <p:cNvSpPr txBox="1"/>
          <p:nvPr/>
        </p:nvSpPr>
        <p:spPr>
          <a:xfrm>
            <a:off x="7905750" y="4162425"/>
            <a:ext cx="1152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60138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3351D6-B03E-47A9-84B8-E2A66906CB49}"/>
              </a:ext>
            </a:extLst>
          </p:cNvPr>
          <p:cNvSpPr txBox="1"/>
          <p:nvPr/>
        </p:nvSpPr>
        <p:spPr>
          <a:xfrm>
            <a:off x="5486400" y="1123950"/>
            <a:ext cx="322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Sturdy upper body workout bar</a:t>
            </a:r>
          </a:p>
          <a:p>
            <a:r>
              <a:rPr lang="en-US" dirty="0"/>
              <a:t>$15</a:t>
            </a:r>
          </a:p>
        </p:txBody>
      </p:sp>
      <p:pic>
        <p:nvPicPr>
          <p:cNvPr id="6" name="Picture 5" descr="A picture containing indoor, sitting, table, pair&#10;&#10;Description automatically generated">
            <a:extLst>
              <a:ext uri="{FF2B5EF4-FFF2-40B4-BE49-F238E27FC236}">
                <a16:creationId xmlns:a16="http://schemas.microsoft.com/office/drawing/2014/main" id="{BAE0A0E8-062A-47F5-897F-C488E149A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r="9028"/>
          <a:stretch/>
        </p:blipFill>
        <p:spPr>
          <a:xfrm rot="5400000">
            <a:off x="552449" y="200026"/>
            <a:ext cx="47244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0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D26ED7-5170-4315-B60B-173EF0888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7" t="14722" r="51249" b="5834"/>
          <a:stretch/>
        </p:blipFill>
        <p:spPr>
          <a:xfrm>
            <a:off x="676274" y="1009650"/>
            <a:ext cx="5267325" cy="544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752FAA-2D7D-4F7C-8E29-54A71F00EA6E}"/>
              </a:ext>
            </a:extLst>
          </p:cNvPr>
          <p:cNvSpPr txBox="1"/>
          <p:nvPr/>
        </p:nvSpPr>
        <p:spPr>
          <a:xfrm>
            <a:off x="6096000" y="1095375"/>
            <a:ext cx="4276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Magnetic dry erase 36x24” whiteboard, presentation board, adjustable tripod height</a:t>
            </a:r>
          </a:p>
          <a:p>
            <a:r>
              <a:rPr lang="en-US" dirty="0"/>
              <a:t>$50</a:t>
            </a:r>
          </a:p>
        </p:txBody>
      </p:sp>
    </p:spTree>
    <p:extLst>
      <p:ext uri="{BB962C8B-B14F-4D97-AF65-F5344CB8AC3E}">
        <p14:creationId xmlns:p14="http://schemas.microsoft.com/office/powerpoint/2010/main" val="6524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144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Pranav</cp:lastModifiedBy>
  <cp:revision>7</cp:revision>
  <dcterms:created xsi:type="dcterms:W3CDTF">2019-11-09T21:53:19Z</dcterms:created>
  <dcterms:modified xsi:type="dcterms:W3CDTF">2019-11-09T23:52:11Z</dcterms:modified>
</cp:coreProperties>
</file>